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5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59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39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8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5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6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0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7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E106-0D90-4BF2-93C0-73905C8229C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530F-93B6-4DB4-96F2-601B2A71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39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pp.userapi.com/c849236/v849236250/c0549/tiykfPWq-6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559" y="116632"/>
            <a:ext cx="941856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0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Описание проекта. Заявка.</a:t>
            </a:r>
          </a:p>
          <a:p>
            <a:pPr marL="514350" indent="-514350">
              <a:buAutoNum type="arabicPeriod"/>
            </a:pPr>
            <a:r>
              <a:rPr lang="ru-RU" dirty="0"/>
              <a:t>Смета проекта</a:t>
            </a:r>
          </a:p>
          <a:p>
            <a:pPr marL="514350" indent="-514350">
              <a:buAutoNum type="arabicPeriod"/>
            </a:pPr>
            <a:r>
              <a:rPr lang="ru-RU" dirty="0" err="1"/>
              <a:t>Тайминг</a:t>
            </a:r>
            <a:r>
              <a:rPr lang="ru-RU" dirty="0"/>
              <a:t> подготовки и реализации проекта</a:t>
            </a:r>
          </a:p>
          <a:p>
            <a:pPr marL="514350" indent="-514350">
              <a:buAutoNum type="arabicPeriod"/>
            </a:pPr>
            <a:r>
              <a:rPr lang="ru-RU" dirty="0"/>
              <a:t>«Комикс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2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Домашнее задание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Видео </a:t>
            </a:r>
            <a:r>
              <a:rPr lang="ru-RU" dirty="0"/>
              <a:t>презентация Вашего проекта, с использованием «Комикса» </a:t>
            </a:r>
          </a:p>
          <a:p>
            <a:pPr marL="514350" indent="-514350">
              <a:buAutoNum type="arabicPeriod"/>
            </a:pPr>
            <a:r>
              <a:rPr lang="ru-RU" dirty="0"/>
              <a:t>Заполненная заявка, смета и </a:t>
            </a:r>
            <a:r>
              <a:rPr lang="ru-RU" dirty="0" err="1"/>
              <a:t>тайминг</a:t>
            </a:r>
            <a:r>
              <a:rPr lang="ru-RU" dirty="0"/>
              <a:t>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Описание проекта. Заявка.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</a:t>
            </a:r>
            <a:r>
              <a:rPr lang="ru-RU" dirty="0" smtClean="0"/>
              <a:t>мета проекта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Тайминг</a:t>
            </a:r>
            <a:r>
              <a:rPr lang="ru-RU" dirty="0" smtClean="0"/>
              <a:t> подготовки и реализации проекта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«Комикс»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6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17716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51069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02833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pPr algn="ctr"/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385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ТВОРИТЕЛИ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pPr algn="ctr"/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5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72576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ТВОРИТЕЛИ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ПОЛУЧАТЕЛИ 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3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86894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ТВОРИТЕЛИ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ПОЛУЧАТЕЛИ 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МЕСТО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ПРОВЕДЕНИЯ </a:t>
                      </a:r>
                    </a:p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7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97214"/>
              </p:ext>
            </p:extLst>
          </p:nvPr>
        </p:nvGraphicFramePr>
        <p:xfrm>
          <a:off x="72009" y="764704"/>
          <a:ext cx="9036495" cy="53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2529606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r>
                        <a:rPr lang="ru-RU" sz="3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ТВОРИТЕЛИ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2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ПОЛУЧАТЕЛИ 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МЕСТО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ПРОВЕДЕНИЯ </a:t>
                      </a:r>
                    </a:p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ОЖИДАЕМЫЙ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84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</vt:lpstr>
      <vt:lpstr>Домашнее задание: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</dc:creator>
  <cp:lastModifiedBy>Microsoft Office</cp:lastModifiedBy>
  <cp:revision>7</cp:revision>
  <dcterms:created xsi:type="dcterms:W3CDTF">2018-11-28T12:28:00Z</dcterms:created>
  <dcterms:modified xsi:type="dcterms:W3CDTF">2018-11-29T13:40:38Z</dcterms:modified>
</cp:coreProperties>
</file>