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8" autoAdjust="0"/>
    <p:restoredTop sz="94660"/>
  </p:normalViewPr>
  <p:slideViewPr>
    <p:cSldViewPr>
      <p:cViewPr varScale="1">
        <p:scale>
          <a:sx n="65" d="100"/>
          <a:sy n="65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E106-0D90-4BF2-93C0-73905C8229C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530F-93B6-4DB4-96F2-601B2A71F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56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E106-0D90-4BF2-93C0-73905C8229C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530F-93B6-4DB4-96F2-601B2A71F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595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E106-0D90-4BF2-93C0-73905C8229C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530F-93B6-4DB4-96F2-601B2A71F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1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E106-0D90-4BF2-93C0-73905C8229C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530F-93B6-4DB4-96F2-601B2A71F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394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E106-0D90-4BF2-93C0-73905C8229C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530F-93B6-4DB4-96F2-601B2A71F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98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E106-0D90-4BF2-93C0-73905C8229C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530F-93B6-4DB4-96F2-601B2A71F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35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E106-0D90-4BF2-93C0-73905C8229C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530F-93B6-4DB4-96F2-601B2A71F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360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E106-0D90-4BF2-93C0-73905C8229C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530F-93B6-4DB4-96F2-601B2A71F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601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E106-0D90-4BF2-93C0-73905C8229C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530F-93B6-4DB4-96F2-601B2A71F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43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E106-0D90-4BF2-93C0-73905C8229C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530F-93B6-4DB4-96F2-601B2A71F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878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E106-0D90-4BF2-93C0-73905C8229C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530F-93B6-4DB4-96F2-601B2A71F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31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3E106-0D90-4BF2-93C0-73905C8229C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C530F-93B6-4DB4-96F2-601B2A71F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39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pp.userapi.com/c849236/v849236250/c0549/tiykfPWq-6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559" y="116632"/>
            <a:ext cx="9418560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403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/>
              <a:t>Описание проекта. Заявка.</a:t>
            </a:r>
          </a:p>
          <a:p>
            <a:pPr marL="514350" indent="-514350">
              <a:buAutoNum type="arabicPeriod"/>
            </a:pPr>
            <a:r>
              <a:rPr lang="ru-RU" dirty="0"/>
              <a:t>Смета проекта</a:t>
            </a:r>
          </a:p>
          <a:p>
            <a:pPr marL="514350" indent="-514350">
              <a:buAutoNum type="arabicPeriod"/>
            </a:pPr>
            <a:r>
              <a:rPr lang="ru-RU" dirty="0" err="1"/>
              <a:t>Тайминг</a:t>
            </a:r>
            <a:r>
              <a:rPr lang="ru-RU" dirty="0"/>
              <a:t> подготовки и реализации проекта</a:t>
            </a:r>
          </a:p>
          <a:p>
            <a:pPr marL="514350" indent="-514350">
              <a:buAutoNum type="arabicPeriod"/>
            </a:pPr>
            <a:r>
              <a:rPr lang="ru-RU" dirty="0"/>
              <a:t>«Комикс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621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Домашнее задание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Видео </a:t>
            </a:r>
            <a:r>
              <a:rPr lang="ru-RU" dirty="0"/>
              <a:t>презентация Вашего проекта, с использованием «Комикса» </a:t>
            </a:r>
          </a:p>
          <a:p>
            <a:pPr marL="514350" indent="-514350">
              <a:buAutoNum type="arabicPeriod"/>
            </a:pPr>
            <a:r>
              <a:rPr lang="ru-RU" dirty="0"/>
              <a:t>Заполненная заявка, смета и </a:t>
            </a:r>
            <a:r>
              <a:rPr lang="ru-RU" dirty="0" err="1"/>
              <a:t>тайминг</a:t>
            </a:r>
            <a:r>
              <a:rPr lang="ru-RU" dirty="0"/>
              <a:t> проекта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12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Описание проекта. Заявка.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С</a:t>
            </a:r>
            <a:r>
              <a:rPr lang="ru-RU" dirty="0" smtClean="0"/>
              <a:t>мета проекта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err="1" smtClean="0"/>
              <a:t>Тайминг</a:t>
            </a:r>
            <a:r>
              <a:rPr lang="ru-RU" dirty="0" smtClean="0"/>
              <a:t> подготовки и реализации проекта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«Комикс»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866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117716"/>
              </p:ext>
            </p:extLst>
          </p:nvPr>
        </p:nvGraphicFramePr>
        <p:xfrm>
          <a:off x="72009" y="764704"/>
          <a:ext cx="9036495" cy="5394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2165"/>
                <a:gridCol w="3012165"/>
                <a:gridCol w="3012165"/>
              </a:tblGrid>
              <a:tr h="252960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521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61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851069"/>
              </p:ext>
            </p:extLst>
          </p:nvPr>
        </p:nvGraphicFramePr>
        <p:xfrm>
          <a:off x="72009" y="764704"/>
          <a:ext cx="9036495" cy="5394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2165"/>
                <a:gridCol w="3012165"/>
                <a:gridCol w="3012165"/>
              </a:tblGrid>
              <a:tr h="2529606"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3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</a:t>
                      </a:r>
                      <a:r>
                        <a:rPr lang="ru-RU" sz="3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521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485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002833"/>
              </p:ext>
            </p:extLst>
          </p:nvPr>
        </p:nvGraphicFramePr>
        <p:xfrm>
          <a:off x="72009" y="764704"/>
          <a:ext cx="9036495" cy="5394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2165"/>
                <a:gridCol w="3012165"/>
                <a:gridCol w="3012165"/>
              </a:tblGrid>
              <a:tr h="2529606"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3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</a:t>
                      </a:r>
                      <a:r>
                        <a:rPr lang="ru-RU" sz="3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ОПИСАНИЕ</a:t>
                      </a:r>
                      <a:r>
                        <a:rPr lang="ru-RU" sz="3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5210">
                <a:tc>
                  <a:txBody>
                    <a:bodyPr/>
                    <a:lstStyle/>
                    <a:p>
                      <a:pPr algn="ctr"/>
                      <a:endParaRPr lang="ru-RU" sz="3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3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3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318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6385"/>
              </p:ext>
            </p:extLst>
          </p:nvPr>
        </p:nvGraphicFramePr>
        <p:xfrm>
          <a:off x="72009" y="764704"/>
          <a:ext cx="9036495" cy="5394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2165"/>
                <a:gridCol w="3012165"/>
                <a:gridCol w="3012165"/>
              </a:tblGrid>
              <a:tr h="2529606"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3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</a:t>
                      </a:r>
                      <a:r>
                        <a:rPr lang="ru-RU" sz="3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ОПИСАНИЕ</a:t>
                      </a:r>
                      <a:r>
                        <a:rPr lang="ru-RU" sz="3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БЛАГО-</a:t>
                      </a:r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ТВОРИТЕЛИ</a:t>
                      </a:r>
                      <a:endParaRPr lang="ru-RU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5210">
                <a:tc>
                  <a:txBody>
                    <a:bodyPr/>
                    <a:lstStyle/>
                    <a:p>
                      <a:pPr algn="ctr"/>
                      <a:endParaRPr lang="ru-RU" sz="3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3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3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3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3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57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472576"/>
              </p:ext>
            </p:extLst>
          </p:nvPr>
        </p:nvGraphicFramePr>
        <p:xfrm>
          <a:off x="72009" y="764704"/>
          <a:ext cx="9036495" cy="5394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2165"/>
                <a:gridCol w="3012165"/>
                <a:gridCol w="3012165"/>
              </a:tblGrid>
              <a:tr h="2529606"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3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</a:t>
                      </a:r>
                      <a:r>
                        <a:rPr lang="ru-RU" sz="3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ОПИСАНИЕ</a:t>
                      </a:r>
                      <a:r>
                        <a:rPr lang="ru-RU" sz="3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БЛАГО-</a:t>
                      </a:r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ТВОРИТЕЛИ</a:t>
                      </a:r>
                      <a:endParaRPr lang="ru-RU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5210">
                <a:tc>
                  <a:txBody>
                    <a:bodyPr/>
                    <a:lstStyle/>
                    <a:p>
                      <a:pPr algn="ctr"/>
                      <a:endParaRPr lang="ru-RU" sz="9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9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9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БЛАГО-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ПОЛУЧАТЕЛИ </a:t>
                      </a:r>
                      <a:endParaRPr lang="ru-RU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3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37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686894"/>
              </p:ext>
            </p:extLst>
          </p:nvPr>
        </p:nvGraphicFramePr>
        <p:xfrm>
          <a:off x="72009" y="764704"/>
          <a:ext cx="9036495" cy="5394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2165"/>
                <a:gridCol w="3012165"/>
                <a:gridCol w="3012165"/>
              </a:tblGrid>
              <a:tr h="2529606"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3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</a:t>
                      </a:r>
                      <a:r>
                        <a:rPr lang="ru-RU" sz="3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ОПИСАНИЕ</a:t>
                      </a:r>
                      <a:r>
                        <a:rPr lang="ru-RU" sz="3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БЛАГО-</a:t>
                      </a:r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ТВОРИТЕЛИ</a:t>
                      </a:r>
                      <a:endParaRPr lang="ru-RU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52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БЛАГО-</a:t>
                      </a:r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ПОЛУЧАТЕЛИ </a:t>
                      </a:r>
                      <a:endParaRPr lang="ru-RU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МЕСТО </a:t>
                      </a: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ПРОВЕДЕНИЯ </a:t>
                      </a:r>
                    </a:p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3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77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897214"/>
              </p:ext>
            </p:extLst>
          </p:nvPr>
        </p:nvGraphicFramePr>
        <p:xfrm>
          <a:off x="72009" y="764704"/>
          <a:ext cx="9036495" cy="5394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2165"/>
                <a:gridCol w="3012165"/>
                <a:gridCol w="3012165"/>
              </a:tblGrid>
              <a:tr h="2529606"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3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</a:t>
                      </a:r>
                      <a:r>
                        <a:rPr lang="ru-RU" sz="3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ОПИСАНИЕ</a:t>
                      </a:r>
                      <a:r>
                        <a:rPr lang="ru-RU" sz="3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БЛАГО-</a:t>
                      </a:r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ТВОРИТЕЛИ</a:t>
                      </a:r>
                      <a:endParaRPr lang="ru-RU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521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БЛАГО-</a:t>
                      </a:r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ПОЛУЧАТЕЛИ </a:t>
                      </a:r>
                      <a:endParaRPr lang="ru-RU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МЕСТО </a:t>
                      </a: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ПРОВЕДЕНИЯ </a:t>
                      </a:r>
                    </a:p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ОЖИДАЕМЫЙ </a:t>
                      </a: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 </a:t>
                      </a:r>
                      <a:endParaRPr lang="ru-RU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0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84</Words>
  <Application>Microsoft Office PowerPoint</Application>
  <PresentationFormat>Экран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Содержание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Содержание</vt:lpstr>
      <vt:lpstr>Домашнее задание: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</dc:creator>
  <cp:lastModifiedBy>Microsoft Office</cp:lastModifiedBy>
  <cp:revision>7</cp:revision>
  <dcterms:created xsi:type="dcterms:W3CDTF">2018-11-28T12:28:00Z</dcterms:created>
  <dcterms:modified xsi:type="dcterms:W3CDTF">2018-11-29T13:40:38Z</dcterms:modified>
</cp:coreProperties>
</file>